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5" r:id="rId6"/>
    <p:sldId id="269" r:id="rId7"/>
    <p:sldId id="266" r:id="rId8"/>
    <p:sldId id="271" r:id="rId9"/>
    <p:sldId id="272" r:id="rId10"/>
    <p:sldId id="274" r:id="rId11"/>
    <p:sldId id="276" r:id="rId12"/>
    <p:sldId id="275" r:id="rId13"/>
    <p:sldId id="277" r:id="rId14"/>
    <p:sldId id="278" r:id="rId15"/>
    <p:sldId id="280" r:id="rId16"/>
    <p:sldId id="281" r:id="rId17"/>
    <p:sldId id="279" r:id="rId18"/>
    <p:sldId id="282" r:id="rId19"/>
    <p:sldId id="293" r:id="rId20"/>
    <p:sldId id="283" r:id="rId21"/>
    <p:sldId id="286" r:id="rId22"/>
    <p:sldId id="290" r:id="rId23"/>
    <p:sldId id="291" r:id="rId24"/>
    <p:sldId id="294" r:id="rId25"/>
    <p:sldId id="288" r:id="rId26"/>
    <p:sldId id="287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30" d="100"/>
          <a:sy n="130" d="100"/>
        </p:scale>
        <p:origin x="105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/>
      <dgm:t>
        <a:bodyPr/>
        <a:lstStyle/>
        <a:p>
          <a:pPr rtl="0"/>
          <a:r>
            <a:rPr lang="en-US" sz="1800" dirty="0"/>
            <a:t>Sign the Wholesale Agreement</a:t>
          </a:r>
          <a:endParaRPr lang="en-US" sz="1800" b="1" dirty="0"/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en-US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en-US"/>
        </a:p>
      </dgm:t>
    </dgm:pt>
    <dgm:pt modelId="{35CE50FE-FA6B-438A-BDBA-9B273E6736BA}">
      <dgm:prSet/>
      <dgm:spPr/>
      <dgm:t>
        <a:bodyPr/>
        <a:lstStyle/>
        <a:p>
          <a:pPr rtl="0"/>
          <a:r>
            <a:rPr lang="en-US" dirty="0"/>
            <a:t>Request for additional quote</a:t>
          </a:r>
        </a:p>
      </dgm:t>
    </dgm:pt>
    <dgm:pt modelId="{041EA2AA-79BF-4E81-BE26-7602451C547A}" type="parTrans" cxnId="{045A973B-2793-4233-B0DD-A06A4D9E568A}">
      <dgm:prSet/>
      <dgm:spPr/>
      <dgm:t>
        <a:bodyPr/>
        <a:lstStyle/>
        <a:p>
          <a:endParaRPr lang="en-US"/>
        </a:p>
      </dgm:t>
    </dgm:pt>
    <dgm:pt modelId="{5E917E99-E082-4E09-A2C0-44C12F971A6A}" type="sibTrans" cxnId="{045A973B-2793-4233-B0DD-A06A4D9E568A}">
      <dgm:prSet/>
      <dgm:spPr/>
      <dgm:t>
        <a:bodyPr/>
        <a:lstStyle/>
        <a:p>
          <a:endParaRPr lang="en-US"/>
        </a:p>
      </dgm:t>
    </dgm:pt>
    <dgm:pt modelId="{0CAD6BAE-C3D8-4C9E-99F7-B8721A5E98BA}">
      <dgm:prSet/>
      <dgm:spPr/>
      <dgm:t>
        <a:bodyPr/>
        <a:lstStyle/>
        <a:p>
          <a:pPr rtl="0"/>
          <a:r>
            <a:rPr lang="en-US" dirty="0"/>
            <a:t>Model Number</a:t>
          </a:r>
        </a:p>
      </dgm:t>
    </dgm:pt>
    <dgm:pt modelId="{8DB6AA9C-2239-43DF-9839-D6CB1D543D54}" type="parTrans" cxnId="{E3A69125-6FFB-45E4-9E9E-B6EA314C1766}">
      <dgm:prSet/>
      <dgm:spPr/>
      <dgm:t>
        <a:bodyPr/>
        <a:lstStyle/>
        <a:p>
          <a:endParaRPr lang="en-US"/>
        </a:p>
      </dgm:t>
    </dgm:pt>
    <dgm:pt modelId="{24056423-FE4B-4F8C-AC4A-01D94F90392B}" type="sibTrans" cxnId="{E3A69125-6FFB-45E4-9E9E-B6EA314C1766}">
      <dgm:prSet/>
      <dgm:spPr/>
      <dgm:t>
        <a:bodyPr/>
        <a:lstStyle/>
        <a:p>
          <a:endParaRPr lang="en-US"/>
        </a:p>
      </dgm:t>
    </dgm:pt>
    <dgm:pt modelId="{D6414279-7CD1-4D24-AE91-BA432968A40C}">
      <dgm:prSet/>
      <dgm:spPr/>
      <dgm:t>
        <a:bodyPr/>
        <a:lstStyle/>
        <a:p>
          <a:pPr rtl="0"/>
          <a:r>
            <a:rPr lang="en-US" dirty="0"/>
            <a:t>Quantity (wholesale MOQ is 30 units)</a:t>
          </a:r>
        </a:p>
      </dgm:t>
    </dgm:pt>
    <dgm:pt modelId="{F14F7C14-29A3-48EE-8205-455780C49B79}" type="parTrans" cxnId="{59C39AC4-AE50-42A8-BA55-45C7704BABCF}">
      <dgm:prSet/>
      <dgm:spPr/>
      <dgm:t>
        <a:bodyPr/>
        <a:lstStyle/>
        <a:p>
          <a:endParaRPr lang="en-US"/>
        </a:p>
      </dgm:t>
    </dgm:pt>
    <dgm:pt modelId="{E8B989D6-9BCC-4169-92BB-9F4F2A8F4A69}" type="sibTrans" cxnId="{59C39AC4-AE50-42A8-BA55-45C7704BABCF}">
      <dgm:prSet/>
      <dgm:spPr/>
      <dgm:t>
        <a:bodyPr/>
        <a:lstStyle/>
        <a:p>
          <a:endParaRPr lang="en-US"/>
        </a:p>
      </dgm:t>
    </dgm:pt>
    <dgm:pt modelId="{9D917CEA-E1DE-4F82-8267-4F7F8CD888EE}">
      <dgm:prSet/>
      <dgm:spPr/>
      <dgm:t>
        <a:bodyPr/>
        <a:lstStyle/>
        <a:p>
          <a:r>
            <a:rPr lang="en-US" dirty="0"/>
            <a:t>Shipping Address</a:t>
          </a:r>
        </a:p>
      </dgm:t>
    </dgm:pt>
    <dgm:pt modelId="{6114FE61-1325-456B-A0AD-FC7CADFA8674}" type="parTrans" cxnId="{0C4255E5-A099-42C1-A2C4-EDD7AF90B7AB}">
      <dgm:prSet/>
      <dgm:spPr/>
      <dgm:t>
        <a:bodyPr/>
        <a:lstStyle/>
        <a:p>
          <a:endParaRPr lang="en-US"/>
        </a:p>
      </dgm:t>
    </dgm:pt>
    <dgm:pt modelId="{32D7CD6A-211F-4E49-BC44-084FD1018470}" type="sibTrans" cxnId="{0C4255E5-A099-42C1-A2C4-EDD7AF90B7AB}">
      <dgm:prSet/>
      <dgm:spPr/>
      <dgm:t>
        <a:bodyPr/>
        <a:lstStyle/>
        <a:p>
          <a:endParaRPr lang="en-US"/>
        </a:p>
      </dgm:t>
    </dgm:pt>
    <dgm:pt modelId="{87CEC704-C58C-41F7-BF40-B3CC69DEB8B4}">
      <dgm:prSet/>
      <dgm:spPr/>
      <dgm:t>
        <a:bodyPr/>
        <a:lstStyle/>
        <a:p>
          <a:r>
            <a:rPr lang="en-US" dirty="0"/>
            <a:t>Shipping Account Number (if any)</a:t>
          </a:r>
        </a:p>
      </dgm:t>
    </dgm:pt>
    <dgm:pt modelId="{FF49FE88-D33B-456F-A327-35304218AC7B}" type="parTrans" cxnId="{2CF0FD25-2C46-4D07-AF26-01F751636C77}">
      <dgm:prSet/>
      <dgm:spPr/>
      <dgm:t>
        <a:bodyPr/>
        <a:lstStyle/>
        <a:p>
          <a:endParaRPr lang="en-US"/>
        </a:p>
      </dgm:t>
    </dgm:pt>
    <dgm:pt modelId="{E9C04286-F03D-4DCB-A312-F1B656A2CC36}" type="sibTrans" cxnId="{2CF0FD25-2C46-4D07-AF26-01F751636C77}">
      <dgm:prSet/>
      <dgm:spPr/>
      <dgm:t>
        <a:bodyPr/>
        <a:lstStyle/>
        <a:p>
          <a:endParaRPr lang="en-US"/>
        </a:p>
      </dgm:t>
    </dgm:pt>
    <dgm:pt modelId="{FAB0D79A-6A73-465B-8361-1FE36EEDCA6C}">
      <dgm:prSet/>
      <dgm:spPr/>
      <dgm:t>
        <a:bodyPr/>
        <a:lstStyle/>
        <a:p>
          <a:pPr rtl="0"/>
          <a:r>
            <a:rPr lang="en-US" dirty="0"/>
            <a:t>Advanced Payment</a:t>
          </a:r>
        </a:p>
      </dgm:t>
    </dgm:pt>
    <dgm:pt modelId="{33450DC6-26F7-411A-BD9F-F57016F3B766}" type="parTrans" cxnId="{A2F622A2-E4DB-4477-942D-FD44AEB4E764}">
      <dgm:prSet/>
      <dgm:spPr/>
      <dgm:t>
        <a:bodyPr/>
        <a:lstStyle/>
        <a:p>
          <a:endParaRPr lang="en-US"/>
        </a:p>
      </dgm:t>
    </dgm:pt>
    <dgm:pt modelId="{5104A0D4-D885-4FBB-8599-D9DDBD387BC4}" type="sibTrans" cxnId="{A2F622A2-E4DB-4477-942D-FD44AEB4E764}">
      <dgm:prSet/>
      <dgm:spPr/>
      <dgm:t>
        <a:bodyPr/>
        <a:lstStyle/>
        <a:p>
          <a:endParaRPr lang="en-US"/>
        </a:p>
      </dgm:t>
    </dgm:pt>
    <dgm:pt modelId="{69C06211-77AB-4945-9617-FE72D514367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ea typeface="+mn-ea"/>
              <a:cs typeface="+mn-cs"/>
            </a:rPr>
            <a:t>Advanced Payment is required for shipment</a:t>
          </a:r>
          <a:endParaRPr lang="en-US" dirty="0"/>
        </a:p>
      </dgm:t>
    </dgm:pt>
    <dgm:pt modelId="{E4A86DB6-52D1-44D9-9B48-953F9A9F4DCE}" type="parTrans" cxnId="{768DF3E5-91D6-43C5-9FA3-C64C84C67A26}">
      <dgm:prSet/>
      <dgm:spPr/>
      <dgm:t>
        <a:bodyPr/>
        <a:lstStyle/>
        <a:p>
          <a:endParaRPr lang="en-US"/>
        </a:p>
      </dgm:t>
    </dgm:pt>
    <dgm:pt modelId="{B618DDCC-A5A9-44B3-AC48-7ED49C7AFCBB}" type="sibTrans" cxnId="{768DF3E5-91D6-43C5-9FA3-C64C84C67A26}">
      <dgm:prSet/>
      <dgm:spPr/>
      <dgm:t>
        <a:bodyPr/>
        <a:lstStyle/>
        <a:p>
          <a:endParaRPr lang="en-US"/>
        </a:p>
      </dgm:t>
    </dgm:pt>
    <dgm:pt modelId="{60BCEDA7-9896-4E58-B40A-7A8A074FDDF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ea typeface="+mn-ea"/>
              <a:cs typeface="+mn-cs"/>
            </a:rPr>
            <a:t>Do NOT accept checks</a:t>
          </a:r>
          <a:endParaRPr lang="en-US" dirty="0"/>
        </a:p>
      </dgm:t>
    </dgm:pt>
    <dgm:pt modelId="{5D26CA94-6712-4FEC-8057-6362070BE1EC}" type="parTrans" cxnId="{A6161E2C-967D-479B-B279-49A659C65D23}">
      <dgm:prSet/>
      <dgm:spPr/>
      <dgm:t>
        <a:bodyPr/>
        <a:lstStyle/>
        <a:p>
          <a:endParaRPr lang="en-US"/>
        </a:p>
      </dgm:t>
    </dgm:pt>
    <dgm:pt modelId="{79B39394-54FD-4D6A-9A80-029F15FF66AF}" type="sibTrans" cxnId="{A6161E2C-967D-479B-B279-49A659C65D23}">
      <dgm:prSet/>
      <dgm:spPr/>
      <dgm:t>
        <a:bodyPr/>
        <a:lstStyle/>
        <a:p>
          <a:endParaRPr lang="en-US"/>
        </a:p>
      </dgm:t>
    </dgm:pt>
    <dgm:pt modelId="{E5C83324-169A-4A0B-8852-301F1B1B5C2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ea typeface="+mn-ea"/>
              <a:cs typeface="+mn-cs"/>
            </a:rPr>
            <a:t>≤$2000, Credit Cards ONLY</a:t>
          </a:r>
          <a:endParaRPr lang="en-US" dirty="0"/>
        </a:p>
      </dgm:t>
    </dgm:pt>
    <dgm:pt modelId="{44E06C8F-10FF-4B61-8B4A-4F34A1127DA3}" type="parTrans" cxnId="{810E2701-5168-40CB-97C2-591F74BC667E}">
      <dgm:prSet/>
      <dgm:spPr/>
      <dgm:t>
        <a:bodyPr/>
        <a:lstStyle/>
        <a:p>
          <a:endParaRPr lang="en-US"/>
        </a:p>
      </dgm:t>
    </dgm:pt>
    <dgm:pt modelId="{6CDBE09F-8917-4AEA-BBFA-E3DBFF32303E}" type="sibTrans" cxnId="{810E2701-5168-40CB-97C2-591F74BC667E}">
      <dgm:prSet/>
      <dgm:spPr/>
      <dgm:t>
        <a:bodyPr/>
        <a:lstStyle/>
        <a:p>
          <a:endParaRPr lang="en-US"/>
        </a:p>
      </dgm:t>
    </dgm:pt>
    <dgm:pt modelId="{FABBBB06-688F-4F7E-A08E-1E2642E4419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≥$2000, Bank Transfers ONLY</a:t>
          </a:r>
        </a:p>
      </dgm:t>
    </dgm:pt>
    <dgm:pt modelId="{0AA0442D-87B3-456B-A4AC-FE7808D6FFAA}" type="parTrans" cxnId="{FEBCAE1B-37F6-46F1-BFE6-EEAA62502DCF}">
      <dgm:prSet/>
      <dgm:spPr/>
      <dgm:t>
        <a:bodyPr/>
        <a:lstStyle/>
        <a:p>
          <a:endParaRPr lang="en-US"/>
        </a:p>
      </dgm:t>
    </dgm:pt>
    <dgm:pt modelId="{B66BC4BD-7575-4BA3-A45C-9830A0C438DE}" type="sibTrans" cxnId="{FEBCAE1B-37F6-46F1-BFE6-EEAA62502DCF}">
      <dgm:prSet/>
      <dgm:spPr/>
      <dgm:t>
        <a:bodyPr/>
        <a:lstStyle/>
        <a:p>
          <a:endParaRPr lang="en-US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3"/>
      <dgm:spPr/>
    </dgm:pt>
    <dgm:pt modelId="{9D1AF6DF-8EBD-4BA9-AB1C-83666B416551}" type="pres">
      <dgm:prSet presAssocID="{6803AE33-8C4D-49FF-A701-3AEB5FFD114C}" presName="parentText" presStyleLbl="node1" presStyleIdx="0" presStyleCnt="3" custScaleX="7547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3" custScaleY="107060">
        <dgm:presLayoutVars>
          <dgm:bulletEnabled val="1"/>
        </dgm:presLayoutVars>
      </dgm:prSet>
      <dgm:spPr/>
    </dgm:pt>
    <dgm:pt modelId="{45C074A4-D50D-4582-A1CA-82DFC52CD331}" type="pres">
      <dgm:prSet presAssocID="{0BE976F9-0D26-497C-8000-721D61B1AB27}" presName="spaceBetweenRectangles" presStyleCnt="0"/>
      <dgm:spPr/>
    </dgm:pt>
    <dgm:pt modelId="{9ADB6F5D-9C9F-48E8-BA73-30A7CB91DDA9}" type="pres">
      <dgm:prSet presAssocID="{35CE50FE-FA6B-438A-BDBA-9B273E6736BA}" presName="parentLin" presStyleCnt="0"/>
      <dgm:spPr/>
    </dgm:pt>
    <dgm:pt modelId="{1DA2DBA8-FF13-4046-9A4B-FA26A7A8AE04}" type="pres">
      <dgm:prSet presAssocID="{35CE50FE-FA6B-438A-BDBA-9B273E6736BA}" presName="parentLeftMargin" presStyleLbl="node1" presStyleIdx="0" presStyleCnt="3"/>
      <dgm:spPr/>
    </dgm:pt>
    <dgm:pt modelId="{E022AD64-6C14-41D5-BC9F-2BFBC0D6C3E0}" type="pres">
      <dgm:prSet presAssocID="{35CE50FE-FA6B-438A-BDBA-9B273E6736BA}" presName="parentText" presStyleLbl="node1" presStyleIdx="1" presStyleCnt="3" custScaleX="7491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A1C4785-F717-46FE-9168-8C8D21641086}" type="pres">
      <dgm:prSet presAssocID="{35CE50FE-FA6B-438A-BDBA-9B273E6736BA}" presName="negativeSpace" presStyleCnt="0"/>
      <dgm:spPr/>
    </dgm:pt>
    <dgm:pt modelId="{F901923D-E6E1-47FE-BE41-8B8C66EFA3AF}" type="pres">
      <dgm:prSet presAssocID="{35CE50FE-FA6B-438A-BDBA-9B273E6736BA}" presName="childText" presStyleLbl="alignAcc1" presStyleIdx="1" presStyleCnt="3" custLinFactNeighborX="-22329" custLinFactNeighborY="21269">
        <dgm:presLayoutVars>
          <dgm:bulletEnabled val="1"/>
        </dgm:presLayoutVars>
      </dgm:prSet>
      <dgm:spPr/>
    </dgm:pt>
    <dgm:pt modelId="{CC18E8B9-19B1-4F96-A127-5A94E08F615B}" type="pres">
      <dgm:prSet presAssocID="{5E917E99-E082-4E09-A2C0-44C12F971A6A}" presName="spaceBetweenRectangles" presStyleCnt="0"/>
      <dgm:spPr/>
    </dgm:pt>
    <dgm:pt modelId="{EE85961F-4A4D-4EDE-855D-760D922C48F6}" type="pres">
      <dgm:prSet presAssocID="{FAB0D79A-6A73-465B-8361-1FE36EEDCA6C}" presName="parentLin" presStyleCnt="0"/>
      <dgm:spPr/>
    </dgm:pt>
    <dgm:pt modelId="{2234A398-5A18-440A-9B31-5D99EC30BE8C}" type="pres">
      <dgm:prSet presAssocID="{FAB0D79A-6A73-465B-8361-1FE36EEDCA6C}" presName="parentLeftMargin" presStyleLbl="node1" presStyleIdx="1" presStyleCnt="3"/>
      <dgm:spPr/>
    </dgm:pt>
    <dgm:pt modelId="{51995420-F191-467D-9BF2-AC4D4D44A822}" type="pres">
      <dgm:prSet presAssocID="{FAB0D79A-6A73-465B-8361-1FE36EEDCA6C}" presName="parentText" presStyleLbl="node1" presStyleIdx="2" presStyleCnt="3" custScaleX="5519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3798D40-17A4-4F60-925E-8DD017A1743F}" type="pres">
      <dgm:prSet presAssocID="{FAB0D79A-6A73-465B-8361-1FE36EEDCA6C}" presName="negativeSpace" presStyleCnt="0"/>
      <dgm:spPr/>
    </dgm:pt>
    <dgm:pt modelId="{3C6D13E9-035D-48C2-B157-0FA2B30F21B6}" type="pres">
      <dgm:prSet presAssocID="{FAB0D79A-6A73-465B-8361-1FE36EEDCA6C}" presName="childText" presStyleLbl="alignAcc1" presStyleIdx="2" presStyleCnt="3">
        <dgm:presLayoutVars>
          <dgm:bulletEnabled val="1"/>
        </dgm:presLayoutVars>
      </dgm:prSet>
      <dgm:spPr/>
    </dgm:pt>
  </dgm:ptLst>
  <dgm:cxnLst>
    <dgm:cxn modelId="{810E2701-5168-40CB-97C2-591F74BC667E}" srcId="{FAB0D79A-6A73-465B-8361-1FE36EEDCA6C}" destId="{E5C83324-169A-4A0B-8852-301F1B1B5C2F}" srcOrd="2" destOrd="0" parTransId="{44E06C8F-10FF-4B61-8B4A-4F34A1127DA3}" sibTransId="{6CDBE09F-8917-4AEA-BBFA-E3DBFF32303E}"/>
    <dgm:cxn modelId="{01A64703-2DD0-45BE-B51C-8FB6746E3CA9}" type="presOf" srcId="{FAB0D79A-6A73-465B-8361-1FE36EEDCA6C}" destId="{2234A398-5A18-440A-9B31-5D99EC30BE8C}" srcOrd="0" destOrd="0" presId="urn:microsoft.com/office/officeart/2005/8/layout/list1#2"/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FEBCAE1B-37F6-46F1-BFE6-EEAA62502DCF}" srcId="{FAB0D79A-6A73-465B-8361-1FE36EEDCA6C}" destId="{FABBBB06-688F-4F7E-A08E-1E2642E4419B}" srcOrd="3" destOrd="0" parTransId="{0AA0442D-87B3-456B-A4AC-FE7808D6FFAA}" sibTransId="{B66BC4BD-7575-4BA3-A45C-9830A0C438DE}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BA8F3F22-8D44-49CE-8C07-60524E994E38}" type="presOf" srcId="{FAB0D79A-6A73-465B-8361-1FE36EEDCA6C}" destId="{51995420-F191-467D-9BF2-AC4D4D44A822}" srcOrd="1" destOrd="0" presId="urn:microsoft.com/office/officeart/2005/8/layout/list1#2"/>
    <dgm:cxn modelId="{E3A69125-6FFB-45E4-9E9E-B6EA314C1766}" srcId="{35CE50FE-FA6B-438A-BDBA-9B273E6736BA}" destId="{0CAD6BAE-C3D8-4C9E-99F7-B8721A5E98BA}" srcOrd="0" destOrd="0" parTransId="{8DB6AA9C-2239-43DF-9839-D6CB1D543D54}" sibTransId="{24056423-FE4B-4F8C-AC4A-01D94F90392B}"/>
    <dgm:cxn modelId="{2CF0FD25-2C46-4D07-AF26-01F751636C77}" srcId="{35CE50FE-FA6B-438A-BDBA-9B273E6736BA}" destId="{87CEC704-C58C-41F7-BF40-B3CC69DEB8B4}" srcOrd="3" destOrd="0" parTransId="{FF49FE88-D33B-456F-A327-35304218AC7B}" sibTransId="{E9C04286-F03D-4DCB-A312-F1B656A2CC36}"/>
    <dgm:cxn modelId="{A6161E2C-967D-479B-B279-49A659C65D23}" srcId="{FAB0D79A-6A73-465B-8361-1FE36EEDCA6C}" destId="{60BCEDA7-9896-4E58-B40A-7A8A074FDDF5}" srcOrd="1" destOrd="0" parTransId="{5D26CA94-6712-4FEC-8057-6362070BE1EC}" sibTransId="{79B39394-54FD-4D6A-9A80-029F15FF66AF}"/>
    <dgm:cxn modelId="{57D9B837-C1F0-4173-BC9B-78F906992C96}" type="presOf" srcId="{0CAD6BAE-C3D8-4C9E-99F7-B8721A5E98BA}" destId="{F901923D-E6E1-47FE-BE41-8B8C66EFA3AF}" srcOrd="0" destOrd="0" presId="urn:microsoft.com/office/officeart/2005/8/layout/list1#2"/>
    <dgm:cxn modelId="{045A973B-2793-4233-B0DD-A06A4D9E568A}" srcId="{B7B4D503-0B80-4460-922F-678D7B3B9A0D}" destId="{35CE50FE-FA6B-438A-BDBA-9B273E6736BA}" srcOrd="1" destOrd="0" parTransId="{041EA2AA-79BF-4E81-BE26-7602451C547A}" sibTransId="{5E917E99-E082-4E09-A2C0-44C12F971A6A}"/>
    <dgm:cxn modelId="{3378AF40-8B13-4184-A666-55230E141836}" type="presOf" srcId="{9D917CEA-E1DE-4F82-8267-4F7F8CD888EE}" destId="{F901923D-E6E1-47FE-BE41-8B8C66EFA3AF}" srcOrd="0" destOrd="2" presId="urn:microsoft.com/office/officeart/2005/8/layout/list1#2"/>
    <dgm:cxn modelId="{454DAA7D-7045-45E6-8EC5-B7BD3D872078}" type="presOf" srcId="{69C06211-77AB-4945-9617-FE72D514367D}" destId="{3C6D13E9-035D-48C2-B157-0FA2B30F21B6}" srcOrd="0" destOrd="0" presId="urn:microsoft.com/office/officeart/2005/8/layout/list1#2"/>
    <dgm:cxn modelId="{A2F622A2-E4DB-4477-942D-FD44AEB4E764}" srcId="{B7B4D503-0B80-4460-922F-678D7B3B9A0D}" destId="{FAB0D79A-6A73-465B-8361-1FE36EEDCA6C}" srcOrd="2" destOrd="0" parTransId="{33450DC6-26F7-411A-BD9F-F57016F3B766}" sibTransId="{5104A0D4-D885-4FBB-8599-D9DDBD387BC4}"/>
    <dgm:cxn modelId="{4AF691B8-8B0C-4A11-8DB3-7DAA185A2422}" type="presOf" srcId="{E5C83324-169A-4A0B-8852-301F1B1B5C2F}" destId="{3C6D13E9-035D-48C2-B157-0FA2B30F21B6}" srcOrd="0" destOrd="2" presId="urn:microsoft.com/office/officeart/2005/8/layout/list1#2"/>
    <dgm:cxn modelId="{CD2140BB-2C93-47B8-ACA3-E8203BF2DBB4}" type="presOf" srcId="{35CE50FE-FA6B-438A-BDBA-9B273E6736BA}" destId="{1DA2DBA8-FF13-4046-9A4B-FA26A7A8AE04}" srcOrd="0" destOrd="0" presId="urn:microsoft.com/office/officeart/2005/8/layout/list1#2"/>
    <dgm:cxn modelId="{876CB1BD-F97D-4315-AF3C-4B8873154413}" type="presOf" srcId="{35CE50FE-FA6B-438A-BDBA-9B273E6736BA}" destId="{E022AD64-6C14-41D5-BC9F-2BFBC0D6C3E0}" srcOrd="1" destOrd="0" presId="urn:microsoft.com/office/officeart/2005/8/layout/list1#2"/>
    <dgm:cxn modelId="{59C39AC4-AE50-42A8-BA55-45C7704BABCF}" srcId="{35CE50FE-FA6B-438A-BDBA-9B273E6736BA}" destId="{D6414279-7CD1-4D24-AE91-BA432968A40C}" srcOrd="1" destOrd="0" parTransId="{F14F7C14-29A3-48EE-8205-455780C49B79}" sibTransId="{E8B989D6-9BCC-4169-92BB-9F4F2A8F4A69}"/>
    <dgm:cxn modelId="{DE4C98CE-7EF8-48A0-A0C4-4E2C192BC7A5}" type="presOf" srcId="{D6414279-7CD1-4D24-AE91-BA432968A40C}" destId="{F901923D-E6E1-47FE-BE41-8B8C66EFA3AF}" srcOrd="0" destOrd="1" presId="urn:microsoft.com/office/officeart/2005/8/layout/list1#2"/>
    <dgm:cxn modelId="{6B6F63D7-CD59-47C5-9ECA-FEC94309B862}" type="presOf" srcId="{FABBBB06-688F-4F7E-A08E-1E2642E4419B}" destId="{3C6D13E9-035D-48C2-B157-0FA2B30F21B6}" srcOrd="0" destOrd="3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0C4255E5-A099-42C1-A2C4-EDD7AF90B7AB}" srcId="{35CE50FE-FA6B-438A-BDBA-9B273E6736BA}" destId="{9D917CEA-E1DE-4F82-8267-4F7F8CD888EE}" srcOrd="2" destOrd="0" parTransId="{6114FE61-1325-456B-A0AD-FC7CADFA8674}" sibTransId="{32D7CD6A-211F-4E49-BC44-084FD1018470}"/>
    <dgm:cxn modelId="{768DF3E5-91D6-43C5-9FA3-C64C84C67A26}" srcId="{FAB0D79A-6A73-465B-8361-1FE36EEDCA6C}" destId="{69C06211-77AB-4945-9617-FE72D514367D}" srcOrd="0" destOrd="0" parTransId="{E4A86DB6-52D1-44D9-9B48-953F9A9F4DCE}" sibTransId="{B618DDCC-A5A9-44B3-AC48-7ED49C7AFCBB}"/>
    <dgm:cxn modelId="{A8598AF6-0D8D-4815-ACF1-50293543201E}" type="presOf" srcId="{60BCEDA7-9896-4E58-B40A-7A8A074FDDF5}" destId="{3C6D13E9-035D-48C2-B157-0FA2B30F21B6}" srcOrd="0" destOrd="1" presId="urn:microsoft.com/office/officeart/2005/8/layout/list1#2"/>
    <dgm:cxn modelId="{45E8DCFA-5CDB-4386-A032-678A1CA1F640}" type="presOf" srcId="{87CEC704-C58C-41F7-BF40-B3CC69DEB8B4}" destId="{F901923D-E6E1-47FE-BE41-8B8C66EFA3AF}" srcOrd="0" destOrd="3" presId="urn:microsoft.com/office/officeart/2005/8/layout/list1#2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  <dgm:cxn modelId="{ED135B40-356E-4E87-834F-E4667140293C}" type="presParOf" srcId="{01DD0F12-12F5-4D40-B8E1-50F8BA73202A}" destId="{45C074A4-D50D-4582-A1CA-82DFC52CD331}" srcOrd="3" destOrd="0" presId="urn:microsoft.com/office/officeart/2005/8/layout/list1#2"/>
    <dgm:cxn modelId="{575A2F2B-2B4F-43EC-818C-B7E12DDDF3E9}" type="presParOf" srcId="{01DD0F12-12F5-4D40-B8E1-50F8BA73202A}" destId="{9ADB6F5D-9C9F-48E8-BA73-30A7CB91DDA9}" srcOrd="4" destOrd="0" presId="urn:microsoft.com/office/officeart/2005/8/layout/list1#2"/>
    <dgm:cxn modelId="{9CB32CDE-348E-41D1-B8F9-95CA9A2BB358}" type="presParOf" srcId="{9ADB6F5D-9C9F-48E8-BA73-30A7CB91DDA9}" destId="{1DA2DBA8-FF13-4046-9A4B-FA26A7A8AE04}" srcOrd="0" destOrd="0" presId="urn:microsoft.com/office/officeart/2005/8/layout/list1#2"/>
    <dgm:cxn modelId="{EFC7B67D-EA87-4273-8C2D-2368BBB7218A}" type="presParOf" srcId="{9ADB6F5D-9C9F-48E8-BA73-30A7CB91DDA9}" destId="{E022AD64-6C14-41D5-BC9F-2BFBC0D6C3E0}" srcOrd="1" destOrd="0" presId="urn:microsoft.com/office/officeart/2005/8/layout/list1#2"/>
    <dgm:cxn modelId="{2B0B1F95-4B76-472F-A7C9-7251A2F918D3}" type="presParOf" srcId="{01DD0F12-12F5-4D40-B8E1-50F8BA73202A}" destId="{EA1C4785-F717-46FE-9168-8C8D21641086}" srcOrd="5" destOrd="0" presId="urn:microsoft.com/office/officeart/2005/8/layout/list1#2"/>
    <dgm:cxn modelId="{9627A8E8-A74A-4B1E-89F4-6766DE1ACE37}" type="presParOf" srcId="{01DD0F12-12F5-4D40-B8E1-50F8BA73202A}" destId="{F901923D-E6E1-47FE-BE41-8B8C66EFA3AF}" srcOrd="6" destOrd="0" presId="urn:microsoft.com/office/officeart/2005/8/layout/list1#2"/>
    <dgm:cxn modelId="{1DF9D7DA-C448-496C-8B8B-E830E4A0814F}" type="presParOf" srcId="{01DD0F12-12F5-4D40-B8E1-50F8BA73202A}" destId="{CC18E8B9-19B1-4F96-A127-5A94E08F615B}" srcOrd="7" destOrd="0" presId="urn:microsoft.com/office/officeart/2005/8/layout/list1#2"/>
    <dgm:cxn modelId="{F929161F-4AAF-4766-A387-286B2ECEBC11}" type="presParOf" srcId="{01DD0F12-12F5-4D40-B8E1-50F8BA73202A}" destId="{EE85961F-4A4D-4EDE-855D-760D922C48F6}" srcOrd="8" destOrd="0" presId="urn:microsoft.com/office/officeart/2005/8/layout/list1#2"/>
    <dgm:cxn modelId="{8F06F7D1-628F-4661-BD9F-C8347EB1FC06}" type="presParOf" srcId="{EE85961F-4A4D-4EDE-855D-760D922C48F6}" destId="{2234A398-5A18-440A-9B31-5D99EC30BE8C}" srcOrd="0" destOrd="0" presId="urn:microsoft.com/office/officeart/2005/8/layout/list1#2"/>
    <dgm:cxn modelId="{CCB44C85-F44D-4052-B803-B2D0D707C7DD}" type="presParOf" srcId="{EE85961F-4A4D-4EDE-855D-760D922C48F6}" destId="{51995420-F191-467D-9BF2-AC4D4D44A822}" srcOrd="1" destOrd="0" presId="urn:microsoft.com/office/officeart/2005/8/layout/list1#2"/>
    <dgm:cxn modelId="{9D78ACAF-890A-413C-BF49-CDB19B0C198A}" type="presParOf" srcId="{01DD0F12-12F5-4D40-B8E1-50F8BA73202A}" destId="{93798D40-17A4-4F60-925E-8DD017A1743F}" srcOrd="9" destOrd="0" presId="urn:microsoft.com/office/officeart/2005/8/layout/list1#2"/>
    <dgm:cxn modelId="{C202862A-7E7B-4B84-B809-41170FB083E1}" type="presParOf" srcId="{01DD0F12-12F5-4D40-B8E1-50F8BA73202A}" destId="{3C6D13E9-035D-48C2-B157-0FA2B30F21B6}" srcOrd="1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/>
      <dgm:t>
        <a:bodyPr/>
        <a:lstStyle/>
        <a:p>
          <a:pPr rtl="0"/>
          <a:r>
            <a:rPr lang="en-US" sz="4800" b="1">
              <a:ea typeface="+mn-ea"/>
              <a:cs typeface="+mn-cs"/>
            </a:rPr>
            <a:t>Dash Cams</a:t>
          </a:r>
          <a:endParaRPr lang="en-US" sz="4800" b="1" dirty="0"/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en-US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en-US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1"/>
      <dgm:spPr/>
    </dgm:pt>
    <dgm:pt modelId="{9D1AF6DF-8EBD-4BA9-AB1C-83666B416551}" type="pres">
      <dgm:prSet presAssocID="{6803AE33-8C4D-49FF-A701-3AEB5FFD114C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1" custScaleY="107060">
        <dgm:presLayoutVars>
          <dgm:bulletEnabled val="1"/>
        </dgm:presLayoutVars>
      </dgm:prSet>
      <dgm:spPr/>
    </dgm:pt>
  </dgm:ptLst>
  <dgm:cxnLst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/>
      <dgm:t>
        <a:bodyPr/>
        <a:lstStyle/>
        <a:p>
          <a:pPr rtl="0"/>
          <a:r>
            <a:rPr lang="en-US" sz="4800" b="1" dirty="0"/>
            <a:t>Trail Cams &amp; Body Cams </a:t>
          </a:r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en-US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en-US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1"/>
      <dgm:spPr/>
    </dgm:pt>
    <dgm:pt modelId="{9D1AF6DF-8EBD-4BA9-AB1C-83666B416551}" type="pres">
      <dgm:prSet presAssocID="{6803AE33-8C4D-49FF-A701-3AEB5FFD114C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1" custScaleY="107060">
        <dgm:presLayoutVars>
          <dgm:bulletEnabled val="1"/>
        </dgm:presLayoutVars>
      </dgm:prSet>
      <dgm:spPr/>
    </dgm:pt>
  </dgm:ptLst>
  <dgm:cxnLst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/>
      <dgm:t>
        <a:bodyPr/>
        <a:lstStyle/>
        <a:p>
          <a:pPr rtl="0"/>
          <a:r>
            <a:rPr lang="en-US" sz="4800" b="1" dirty="0">
              <a:ea typeface="+mn-ea"/>
              <a:cs typeface="+mn-cs"/>
            </a:rPr>
            <a:t>Accessories</a:t>
          </a:r>
        </a:p>
        <a:p>
          <a:pPr rtl="0"/>
          <a:r>
            <a:rPr lang="en-US" sz="1800" b="0" dirty="0"/>
            <a:t>Please contact us for pricing</a:t>
          </a:r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en-US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en-US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1"/>
      <dgm:spPr/>
    </dgm:pt>
    <dgm:pt modelId="{9D1AF6DF-8EBD-4BA9-AB1C-83666B416551}" type="pres">
      <dgm:prSet presAssocID="{6803AE33-8C4D-49FF-A701-3AEB5FFD114C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1" custScaleY="107060">
        <dgm:presLayoutVars>
          <dgm:bulletEnabled val="1"/>
        </dgm:presLayoutVars>
      </dgm:prSet>
      <dgm:spPr/>
    </dgm:pt>
  </dgm:ptLst>
  <dgm:cxnLst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313199"/>
          <a:ext cx="7810500" cy="43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AF6DF-8EBD-4BA9-AB1C-83666B416551}">
      <dsp:nvSpPr>
        <dsp:cNvPr id="0" name=""/>
        <dsp:cNvSpPr/>
      </dsp:nvSpPr>
      <dsp:spPr>
        <a:xfrm>
          <a:off x="390525" y="77039"/>
          <a:ext cx="4126209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 the Wholesale Agreement</a:t>
          </a:r>
          <a:endParaRPr lang="en-US" sz="1800" b="1" kern="1200" dirty="0"/>
        </a:p>
      </dsp:txBody>
      <dsp:txXfrm>
        <a:off x="390525" y="77039"/>
        <a:ext cx="4126209" cy="472320"/>
      </dsp:txXfrm>
    </dsp:sp>
    <dsp:sp modelId="{F901923D-E6E1-47FE-BE41-8B8C66EFA3AF}">
      <dsp:nvSpPr>
        <dsp:cNvPr id="0" name=""/>
        <dsp:cNvSpPr/>
      </dsp:nvSpPr>
      <dsp:spPr>
        <a:xfrm>
          <a:off x="0" y="1085801"/>
          <a:ext cx="7810500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333248" rIns="60618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Model Number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Quantity (wholesale MOQ is 30 units)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Shipping Address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Shipping Account Number (if any)</a:t>
          </a:r>
        </a:p>
      </dsp:txBody>
      <dsp:txXfrm>
        <a:off x="0" y="1085801"/>
        <a:ext cx="7810500" cy="1411200"/>
      </dsp:txXfrm>
    </dsp:sp>
    <dsp:sp modelId="{E022AD64-6C14-41D5-BC9F-2BFBC0D6C3E0}">
      <dsp:nvSpPr>
        <dsp:cNvPr id="0" name=""/>
        <dsp:cNvSpPr/>
      </dsp:nvSpPr>
      <dsp:spPr>
        <a:xfrm>
          <a:off x="390525" y="831265"/>
          <a:ext cx="4095755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Request for additional quote</a:t>
          </a:r>
        </a:p>
      </dsp:txBody>
      <dsp:txXfrm>
        <a:off x="390525" y="831265"/>
        <a:ext cx="4095755" cy="472320"/>
      </dsp:txXfrm>
    </dsp:sp>
    <dsp:sp modelId="{3C6D13E9-035D-48C2-B157-0FA2B30F21B6}">
      <dsp:nvSpPr>
        <dsp:cNvPr id="0" name=""/>
        <dsp:cNvSpPr/>
      </dsp:nvSpPr>
      <dsp:spPr>
        <a:xfrm>
          <a:off x="0" y="2801185"/>
          <a:ext cx="7810500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333248" rIns="6061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a typeface="+mn-ea"/>
              <a:cs typeface="+mn-cs"/>
            </a:rPr>
            <a:t>Advanced Payment is required for shipment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a typeface="+mn-ea"/>
              <a:cs typeface="+mn-cs"/>
            </a:rPr>
            <a:t>Do NOT accept checks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a typeface="+mn-ea"/>
              <a:cs typeface="+mn-cs"/>
            </a:rPr>
            <a:t>≤$2000, Credit Cards ONLY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≥$2000, Bank Transfers ONLY</a:t>
          </a:r>
        </a:p>
      </dsp:txBody>
      <dsp:txXfrm>
        <a:off x="0" y="2801185"/>
        <a:ext cx="7810500" cy="1411200"/>
      </dsp:txXfrm>
    </dsp:sp>
    <dsp:sp modelId="{51995420-F191-467D-9BF2-AC4D4D44A822}">
      <dsp:nvSpPr>
        <dsp:cNvPr id="0" name=""/>
        <dsp:cNvSpPr/>
      </dsp:nvSpPr>
      <dsp:spPr>
        <a:xfrm>
          <a:off x="390525" y="2565025"/>
          <a:ext cx="3017594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Advanced Payment</a:t>
          </a:r>
        </a:p>
      </dsp:txBody>
      <dsp:txXfrm>
        <a:off x="390525" y="2565025"/>
        <a:ext cx="3017594" cy="472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890726"/>
          <a:ext cx="7757160" cy="1618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AF6DF-8EBD-4BA9-AB1C-83666B416551}">
      <dsp:nvSpPr>
        <dsp:cNvPr id="0" name=""/>
        <dsp:cNvSpPr/>
      </dsp:nvSpPr>
      <dsp:spPr>
        <a:xfrm>
          <a:off x="387858" y="5126"/>
          <a:ext cx="5430012" cy="177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42" tIns="0" rIns="205242" bIns="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>
              <a:ea typeface="+mn-ea"/>
              <a:cs typeface="+mn-cs"/>
            </a:rPr>
            <a:t>Dash Cams</a:t>
          </a:r>
          <a:endParaRPr lang="en-US" sz="4800" b="1" kern="1200" dirty="0"/>
        </a:p>
      </dsp:txBody>
      <dsp:txXfrm>
        <a:off x="387858" y="5126"/>
        <a:ext cx="5430012" cy="1771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890726"/>
          <a:ext cx="7757160" cy="1618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AF6DF-8EBD-4BA9-AB1C-83666B416551}">
      <dsp:nvSpPr>
        <dsp:cNvPr id="0" name=""/>
        <dsp:cNvSpPr/>
      </dsp:nvSpPr>
      <dsp:spPr>
        <a:xfrm>
          <a:off x="387858" y="5126"/>
          <a:ext cx="5430012" cy="177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42" tIns="0" rIns="205242" bIns="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Trail Cams &amp; Body Cams </a:t>
          </a:r>
        </a:p>
      </dsp:txBody>
      <dsp:txXfrm>
        <a:off x="387858" y="5126"/>
        <a:ext cx="5430012" cy="177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890726"/>
          <a:ext cx="7757160" cy="1618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AF6DF-8EBD-4BA9-AB1C-83666B416551}">
      <dsp:nvSpPr>
        <dsp:cNvPr id="0" name=""/>
        <dsp:cNvSpPr/>
      </dsp:nvSpPr>
      <dsp:spPr>
        <a:xfrm>
          <a:off x="387858" y="5126"/>
          <a:ext cx="5430012" cy="177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42" tIns="0" rIns="205242" bIns="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ea typeface="+mn-ea"/>
              <a:cs typeface="+mn-cs"/>
            </a:rPr>
            <a:t>Accessories</a:t>
          </a:r>
        </a:p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Please contact us for pricing</a:t>
          </a:r>
        </a:p>
      </dsp:txBody>
      <dsp:txXfrm>
        <a:off x="387858" y="5126"/>
        <a:ext cx="5430012" cy="177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719-0C0B-4FCD-8C42-A758D216E1B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2621-7037-4E35-B549-8255C904F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3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91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6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29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7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35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26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72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0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07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6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0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6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4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6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1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5/26/2020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819400" y="1295400"/>
            <a:ext cx="5784056" cy="1425577"/>
          </a:xfrm>
        </p:spPr>
        <p:txBody>
          <a:bodyPr/>
          <a:lstStyle/>
          <a:p>
            <a:r>
              <a:rPr lang="en-US" dirty="0"/>
              <a:t>Wholesale Price List</a:t>
            </a:r>
            <a:endParaRPr lang="en-US" b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19600" y="3849666"/>
            <a:ext cx="4183856" cy="123457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Rexing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V1LG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$135.99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Rear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2.7” LCD Screen</a:t>
            </a:r>
          </a:p>
          <a:p>
            <a:r>
              <a:rPr lang="en-US" sz="1800" dirty="0"/>
              <a:t>170° Wide Angle</a:t>
            </a:r>
          </a:p>
          <a:p>
            <a:r>
              <a:rPr lang="en-US" sz="1800" dirty="0"/>
              <a:t>G-Sensor </a:t>
            </a:r>
          </a:p>
          <a:p>
            <a:r>
              <a:rPr lang="en-US" sz="1800" dirty="0"/>
              <a:t>Parking Monitor*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Built-in GPS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2B17889-E54C-4E0F-A214-48ECB90D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3278135" cy="32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B949D1-92F0-4D22-8AF6-D1267B8964D8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167194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V360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$135.99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Cabin Dash Cam</a:t>
            </a:r>
          </a:p>
          <a:p>
            <a:r>
              <a:rPr lang="en-US" sz="1800" dirty="0"/>
              <a:t>1440 x 1440 Resolution</a:t>
            </a:r>
          </a:p>
          <a:p>
            <a:r>
              <a:rPr lang="en-US" sz="1800" dirty="0"/>
              <a:t>3” IPS Touch Screen</a:t>
            </a:r>
          </a:p>
          <a:p>
            <a:r>
              <a:rPr lang="en-US" sz="1800" dirty="0"/>
              <a:t>360° Wide Angle</a:t>
            </a:r>
          </a:p>
          <a:p>
            <a:r>
              <a:rPr lang="en-US" sz="1800" dirty="0"/>
              <a:t>G-Sensor</a:t>
            </a:r>
          </a:p>
          <a:p>
            <a:r>
              <a:rPr lang="en-US" sz="1800" dirty="0"/>
              <a:t>WDR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Auto-Reverse Backup Camera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2334C48-1E28-4E24-82D9-FBC35C07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1"/>
            <a:ext cx="3505199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0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V1P 3</a:t>
            </a:r>
            <a:r>
              <a:rPr lang="en-US" baseline="30000" dirty="0"/>
              <a:t>rd</a:t>
            </a:r>
            <a:r>
              <a:rPr lang="en-US" dirty="0"/>
              <a:t> Gen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$143.99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Rear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2.4” LCD Screen</a:t>
            </a:r>
          </a:p>
          <a:p>
            <a:r>
              <a:rPr lang="en-US" sz="1800" dirty="0"/>
              <a:t>170° Wide Angle</a:t>
            </a:r>
          </a:p>
          <a:p>
            <a:r>
              <a:rPr lang="en-US" sz="1800" dirty="0"/>
              <a:t>Supercapacitor</a:t>
            </a:r>
          </a:p>
          <a:p>
            <a:r>
              <a:rPr lang="en-US" sz="1800" dirty="0"/>
              <a:t>G-Sensor &amp; Parking Monitor*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Loop Recording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EE28084-525C-4A94-BB43-0DEB1A3E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9A7DF-B8A0-4532-97A4-40272D593094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352591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V1P Pro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$159.99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Rear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2.4” LCD Screen</a:t>
            </a:r>
          </a:p>
          <a:p>
            <a:r>
              <a:rPr lang="en-US" sz="1800" dirty="0"/>
              <a:t>Supercapacitor</a:t>
            </a:r>
          </a:p>
          <a:p>
            <a:r>
              <a:rPr lang="en-US" sz="1800" dirty="0"/>
              <a:t>G-Sensor &amp; Parking Monitor*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Built-in GPS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FCF9DC2-1992-4B99-99E5-FDD71B57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7382A6-40CD-4726-85BA-B8CC3C276B09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94748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V3 Basic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$143.99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Cabin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2.7” LCD Screen</a:t>
            </a:r>
          </a:p>
          <a:p>
            <a:r>
              <a:rPr lang="en-US" sz="1800" dirty="0"/>
              <a:t>Supercapacitor</a:t>
            </a:r>
          </a:p>
          <a:p>
            <a:r>
              <a:rPr lang="en-US" sz="1800" dirty="0"/>
              <a:t>G-Sensor &amp; Parking Monitor*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Infrared Night Vision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09AEE3F-C565-47E7-9587-50F43277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AE2E07-8559-4B85-A2DD-4E7BF39BAB0A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1070983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$159.99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Cabin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2.7” LCD Screen</a:t>
            </a:r>
          </a:p>
          <a:p>
            <a:r>
              <a:rPr lang="en-US" sz="1800" dirty="0"/>
              <a:t>Supercapacitor</a:t>
            </a:r>
          </a:p>
          <a:p>
            <a:r>
              <a:rPr lang="en-US" sz="1800" dirty="0"/>
              <a:t>G-Sensor &amp; Parking Monitor*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Built-in GPS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9103EF6-12A8-4E9A-B867-F9E3DF6F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C981EF-8A62-48D9-9EB5-61E3A1EEFC8E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20971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S1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$175.99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Front, Cabin &amp; Rear 3-Channel Dash Cam</a:t>
            </a:r>
          </a:p>
          <a:p>
            <a:r>
              <a:rPr lang="en-US" sz="1800" dirty="0"/>
              <a:t>1080P+720p+720p Resolution</a:t>
            </a:r>
          </a:p>
          <a:p>
            <a:r>
              <a:rPr lang="en-US" sz="1800" dirty="0"/>
              <a:t>2” LCD Screen</a:t>
            </a:r>
          </a:p>
          <a:p>
            <a:r>
              <a:rPr lang="en-US" sz="1800" dirty="0"/>
              <a:t>Supercapacitor</a:t>
            </a:r>
          </a:p>
          <a:p>
            <a:r>
              <a:rPr lang="en-US" sz="1800" dirty="0"/>
              <a:t>G-Sensor &amp; Parking Monitor*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Infrared Night Vision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9BE54-26C0-41E5-A4F6-A7845DE16881}"/>
              </a:ext>
            </a:extLst>
          </p:cNvPr>
          <p:cNvSpPr txBox="1"/>
          <p:nvPr/>
        </p:nvSpPr>
        <p:spPr>
          <a:xfrm>
            <a:off x="-1658497" y="4540487"/>
            <a:ext cx="1234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2ECC88-C392-4204-8DFC-E0C47B53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281363" cy="25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F9A300-915E-4A37-9DBC-74BD8C475DFF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294061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S800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$279.99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Rear Dash Cam</a:t>
            </a:r>
          </a:p>
          <a:p>
            <a:r>
              <a:rPr lang="en-US" sz="1800" dirty="0"/>
              <a:t>Full HD 1080P + VGA</a:t>
            </a:r>
          </a:p>
          <a:p>
            <a:r>
              <a:rPr lang="en-US" sz="1800" dirty="0"/>
              <a:t>7” IPS Touch Screen</a:t>
            </a:r>
          </a:p>
          <a:p>
            <a:r>
              <a:rPr lang="en-US" sz="1800" dirty="0"/>
              <a:t>G-sensor &amp; Parking Monitor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Remote Monitoring</a:t>
            </a:r>
          </a:p>
          <a:p>
            <a:r>
              <a:rPr lang="en-US" sz="1800" dirty="0"/>
              <a:t>Built-in GPS</a:t>
            </a:r>
          </a:p>
          <a:p>
            <a:r>
              <a:rPr lang="en-US" sz="1800" dirty="0"/>
              <a:t>1-Year Data Plan Included (US ONLY)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7DB6351-DC8D-4253-B233-6B761880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9C0E-EE92-49D4-B06B-4225E4F9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198"/>
            <a:ext cx="5095876" cy="675926"/>
          </a:xfrm>
        </p:spPr>
        <p:txBody>
          <a:bodyPr/>
          <a:lstStyle/>
          <a:p>
            <a:r>
              <a:rPr lang="en-US" dirty="0"/>
              <a:t>Feature Comparison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B9F107-8FA0-40A8-B0EA-8B5B73E5F025}"/>
              </a:ext>
            </a:extLst>
          </p:cNvPr>
          <p:cNvSpPr txBox="1">
            <a:spLocks/>
          </p:cNvSpPr>
          <p:nvPr/>
        </p:nvSpPr>
        <p:spPr>
          <a:xfrm>
            <a:off x="5791200" y="173195"/>
            <a:ext cx="2355056" cy="301752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67B08C-041E-4A9F-8E1E-67C5A9F3A22F}"/>
              </a:ext>
            </a:extLst>
          </p:cNvPr>
          <p:cNvSpPr txBox="1">
            <a:spLocks/>
          </p:cNvSpPr>
          <p:nvPr/>
        </p:nvSpPr>
        <p:spPr>
          <a:xfrm>
            <a:off x="8180070" y="173195"/>
            <a:ext cx="502920" cy="30175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A1243F-3000-4347-94A4-FBDEAD3122CB}" type="slidenum">
              <a:rPr lang="en-US" sz="1200" b="1" smtClean="0">
                <a:solidFill>
                  <a:schemeClr val="bg1"/>
                </a:solidFill>
              </a:rPr>
              <a:pPr algn="ctr"/>
              <a:t>18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2E1A51-0A63-4B68-AA1F-E8B356628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29378"/>
              </p:ext>
            </p:extLst>
          </p:nvPr>
        </p:nvGraphicFramePr>
        <p:xfrm>
          <a:off x="0" y="1362538"/>
          <a:ext cx="9144000" cy="5495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1330">
                  <a:extLst>
                    <a:ext uri="{9D8B030D-6E8A-4147-A177-3AD203B41FA5}">
                      <a16:colId xmlns:a16="http://schemas.microsoft.com/office/drawing/2014/main" val="1167986339"/>
                    </a:ext>
                  </a:extLst>
                </a:gridCol>
                <a:gridCol w="1166022">
                  <a:extLst>
                    <a:ext uri="{9D8B030D-6E8A-4147-A177-3AD203B41FA5}">
                      <a16:colId xmlns:a16="http://schemas.microsoft.com/office/drawing/2014/main" val="1840176521"/>
                    </a:ext>
                  </a:extLst>
                </a:gridCol>
                <a:gridCol w="1108676">
                  <a:extLst>
                    <a:ext uri="{9D8B030D-6E8A-4147-A177-3AD203B41FA5}">
                      <a16:colId xmlns:a16="http://schemas.microsoft.com/office/drawing/2014/main" val="1569548881"/>
                    </a:ext>
                  </a:extLst>
                </a:gridCol>
                <a:gridCol w="969662">
                  <a:extLst>
                    <a:ext uri="{9D8B030D-6E8A-4147-A177-3AD203B41FA5}">
                      <a16:colId xmlns:a16="http://schemas.microsoft.com/office/drawing/2014/main" val="697980106"/>
                    </a:ext>
                  </a:extLst>
                </a:gridCol>
                <a:gridCol w="969662">
                  <a:extLst>
                    <a:ext uri="{9D8B030D-6E8A-4147-A177-3AD203B41FA5}">
                      <a16:colId xmlns:a16="http://schemas.microsoft.com/office/drawing/2014/main" val="2332478057"/>
                    </a:ext>
                  </a:extLst>
                </a:gridCol>
                <a:gridCol w="1135448">
                  <a:extLst>
                    <a:ext uri="{9D8B030D-6E8A-4147-A177-3AD203B41FA5}">
                      <a16:colId xmlns:a16="http://schemas.microsoft.com/office/drawing/2014/main" val="3722674611"/>
                    </a:ext>
                  </a:extLst>
                </a:gridCol>
                <a:gridCol w="803876">
                  <a:extLst>
                    <a:ext uri="{9D8B030D-6E8A-4147-A177-3AD203B41FA5}">
                      <a16:colId xmlns:a16="http://schemas.microsoft.com/office/drawing/2014/main" val="3824672132"/>
                    </a:ext>
                  </a:extLst>
                </a:gridCol>
                <a:gridCol w="969662">
                  <a:extLst>
                    <a:ext uri="{9D8B030D-6E8A-4147-A177-3AD203B41FA5}">
                      <a16:colId xmlns:a16="http://schemas.microsoft.com/office/drawing/2014/main" val="1221361172"/>
                    </a:ext>
                  </a:extLst>
                </a:gridCol>
                <a:gridCol w="969662">
                  <a:extLst>
                    <a:ext uri="{9D8B030D-6E8A-4147-A177-3AD203B41FA5}">
                      <a16:colId xmlns:a16="http://schemas.microsoft.com/office/drawing/2014/main" val="843117850"/>
                    </a:ext>
                  </a:extLst>
                </a:gridCol>
              </a:tblGrid>
              <a:tr h="710615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Type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Max Resolution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Built-in Wi-Fi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GPS Logger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Supercapacitor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G-sensor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Parking Monitor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Loop Recording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33218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V1 Basic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060398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V1-4K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2160P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495411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V1P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 &amp;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909421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 &amp;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1296P+720P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489504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 &amp; Cabin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1080P+1080P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630232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V2 Pro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 &amp; Cabin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1080P+1080P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9962461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V1LG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 &amp;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1080P+720P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672772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V360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 &amp; Cabin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1440X1440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682557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V3 Basic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 &amp; Cabin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225190"/>
                  </a:ext>
                </a:extLst>
              </a:tr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Front &amp; Cabin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130704"/>
                  </a:ext>
                </a:extLst>
              </a:tr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V1P 3</a:t>
                      </a:r>
                      <a:r>
                        <a:rPr lang="en-US" sz="1000" b="1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Gen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Front &amp;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1080P+1080P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960643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V1P Pro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Front &amp;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1080P+1080P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329066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Front, Cabin &amp;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1080P+720P+</a:t>
                      </a:r>
                    </a:p>
                    <a:p>
                      <a:pPr algn="ctr"/>
                      <a:r>
                        <a:rPr lang="en-US" sz="1000" b="0" dirty="0"/>
                        <a:t>720P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033215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S800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Front &amp;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1080P+VGA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00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48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4943475" cy="675926"/>
          </a:xfrm>
        </p:spPr>
        <p:txBody>
          <a:bodyPr/>
          <a:lstStyle/>
          <a:p>
            <a:r>
              <a:rPr lang="en-US" dirty="0"/>
              <a:t>Wholesale Price List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330F6AD0-F531-468D-98DB-17F401437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726841"/>
              </p:ext>
            </p:extLst>
          </p:nvPr>
        </p:nvGraphicFramePr>
        <p:xfrm>
          <a:off x="624840" y="1981200"/>
          <a:ext cx="775716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90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5" y="609600"/>
            <a:ext cx="4638674" cy="675926"/>
          </a:xfrm>
        </p:spPr>
        <p:txBody>
          <a:bodyPr/>
          <a:lstStyle/>
          <a:p>
            <a:r>
              <a:rPr lang="en-US" dirty="0"/>
              <a:t>Order Placement</a:t>
            </a:r>
          </a:p>
        </p:txBody>
      </p:sp>
      <p:graphicFrame>
        <p:nvGraphicFramePr>
          <p:cNvPr id="10" name="Content Placeholder 3" descr="list smart graphic design">
            <a:extLst>
              <a:ext uri="{FF2B5EF4-FFF2-40B4-BE49-F238E27FC236}">
                <a16:creationId xmlns:a16="http://schemas.microsoft.com/office/drawing/2014/main" id="{D1AC5E11-1154-464F-B56E-523DE54E5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472360"/>
              </p:ext>
            </p:extLst>
          </p:nvPr>
        </p:nvGraphicFramePr>
        <p:xfrm>
          <a:off x="624840" y="1828800"/>
          <a:ext cx="7810500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51CEE-46EB-451E-BC44-2BC9E5D37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D3F0-7AC4-4012-8A88-BD85CCD05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H1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$79.99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HD 16MP Trail Camera</a:t>
            </a:r>
          </a:p>
          <a:p>
            <a:r>
              <a:rPr lang="en-US" sz="1800" dirty="0"/>
              <a:t>Full HD 1080P </a:t>
            </a:r>
          </a:p>
          <a:p>
            <a:r>
              <a:rPr lang="en-US" sz="1800" dirty="0"/>
              <a:t>2.4” Built-in LCD Display</a:t>
            </a:r>
          </a:p>
          <a:p>
            <a:r>
              <a:rPr lang="en-US" sz="1800" dirty="0"/>
              <a:t>Motion Detection</a:t>
            </a:r>
          </a:p>
          <a:p>
            <a:r>
              <a:rPr lang="en-US" sz="1800" dirty="0"/>
              <a:t>Infrared Night Vision</a:t>
            </a:r>
          </a:p>
          <a:p>
            <a:r>
              <a:rPr lang="en-US" sz="1800" dirty="0"/>
              <a:t>Low Power Consumption</a:t>
            </a:r>
          </a:p>
          <a:p>
            <a:r>
              <a:rPr lang="en-US" sz="1800" dirty="0"/>
              <a:t>IP66 Waterproof</a:t>
            </a:r>
          </a:p>
          <a:p>
            <a:r>
              <a:rPr lang="en-US" sz="1800" dirty="0"/>
              <a:t>Supports MICRO SD cards up to 32GB (not included)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5CD35A6-8505-404A-B1A7-6926EA5B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1981200" cy="2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8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H2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$159.99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UHD Trail Camera</a:t>
            </a:r>
          </a:p>
          <a:p>
            <a:r>
              <a:rPr lang="en-US" sz="1800" dirty="0"/>
              <a:t>4K 2160P</a:t>
            </a:r>
          </a:p>
          <a:p>
            <a:r>
              <a:rPr lang="en-US" sz="1800" dirty="0"/>
              <a:t>2.4” Built-in LCD Display</a:t>
            </a:r>
          </a:p>
          <a:p>
            <a:r>
              <a:rPr lang="en-US" sz="1800" dirty="0"/>
              <a:t>Motion Detection</a:t>
            </a:r>
          </a:p>
          <a:p>
            <a:r>
              <a:rPr lang="en-US" sz="1800" dirty="0"/>
              <a:t>Ultra Night Vision</a:t>
            </a:r>
          </a:p>
          <a:p>
            <a:r>
              <a:rPr lang="en-US" sz="1800" dirty="0"/>
              <a:t>Wi-Fi Connect</a:t>
            </a:r>
          </a:p>
          <a:p>
            <a:r>
              <a:rPr lang="en-US" sz="1800" dirty="0"/>
              <a:t>IP66 Waterproof</a:t>
            </a:r>
          </a:p>
          <a:p>
            <a:r>
              <a:rPr lang="en-US" sz="1800" dirty="0"/>
              <a:t>Supports MICRO SD cards up to 512GB (not included)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D4828899-7A48-4EEE-91A5-FE30C60D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99" y="2286000"/>
            <a:ext cx="25763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6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B1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$159.99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Digital Binoculars</a:t>
            </a:r>
          </a:p>
          <a:p>
            <a:r>
              <a:rPr lang="en-US" sz="1800" dirty="0"/>
              <a:t>10x Optical Zoom and 4x Digital Zoom </a:t>
            </a:r>
          </a:p>
          <a:p>
            <a:r>
              <a:rPr lang="en-US" sz="1800" dirty="0"/>
              <a:t>2.31” Built-in LCD Display</a:t>
            </a:r>
          </a:p>
          <a:p>
            <a:r>
              <a:rPr lang="en-US" sz="1800" dirty="0"/>
              <a:t>Photo and Video Mode</a:t>
            </a:r>
          </a:p>
          <a:p>
            <a:r>
              <a:rPr lang="en-US" sz="1800" dirty="0"/>
              <a:t>Infrared Night Vision</a:t>
            </a:r>
          </a:p>
          <a:p>
            <a:r>
              <a:rPr lang="en-US" sz="1800" dirty="0"/>
              <a:t>Low Power Consumption</a:t>
            </a:r>
          </a:p>
          <a:p>
            <a:r>
              <a:rPr lang="en-US" sz="1800" dirty="0"/>
              <a:t>IP56 Waterproof</a:t>
            </a:r>
          </a:p>
          <a:p>
            <a:r>
              <a:rPr lang="en-US" sz="1800" dirty="0"/>
              <a:t>Supports MICRO SD cards up to 32GB (not included)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3D2B04F-2DD8-41E1-8E74-A4B256E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676772" cy="29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P1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$103.99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Body Wore Camera</a:t>
            </a:r>
          </a:p>
          <a:p>
            <a:r>
              <a:rPr lang="en-US" sz="1800" dirty="0"/>
              <a:t>Full HD 1080P </a:t>
            </a:r>
          </a:p>
          <a:p>
            <a:r>
              <a:rPr lang="en-US" sz="1800" dirty="0"/>
              <a:t>Built-in 64GB Memory</a:t>
            </a:r>
          </a:p>
          <a:p>
            <a:r>
              <a:rPr lang="en-US" sz="1800" dirty="0"/>
              <a:t>2” LCD Screen</a:t>
            </a:r>
          </a:p>
          <a:p>
            <a:r>
              <a:rPr lang="en-US" sz="1800" dirty="0"/>
              <a:t>Infrared Night Vision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IP67 Waterproof and Shockproof</a:t>
            </a:r>
          </a:p>
          <a:p>
            <a:r>
              <a:rPr lang="en-US" sz="1800" dirty="0"/>
              <a:t>170° Ultra Wide Angle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DAAFFDDC-D441-4ED5-B185-0CCC0465D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35562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5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4943475" cy="675926"/>
          </a:xfrm>
        </p:spPr>
        <p:txBody>
          <a:bodyPr/>
          <a:lstStyle/>
          <a:p>
            <a:r>
              <a:rPr lang="en-US" dirty="0"/>
              <a:t>Wholesale Price List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330F6AD0-F531-468D-98DB-17F401437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257639"/>
              </p:ext>
            </p:extLst>
          </p:nvPr>
        </p:nvGraphicFramePr>
        <p:xfrm>
          <a:off x="624840" y="1981200"/>
          <a:ext cx="775716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751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4943475" cy="675926"/>
          </a:xfrm>
        </p:spPr>
        <p:txBody>
          <a:bodyPr/>
          <a:lstStyle/>
          <a:p>
            <a:r>
              <a:rPr lang="en-US" dirty="0"/>
              <a:t>Wholesale Price List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330F6AD0-F531-468D-98DB-17F401437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04581"/>
              </p:ext>
            </p:extLst>
          </p:nvPr>
        </p:nvGraphicFramePr>
        <p:xfrm>
          <a:off x="624840" y="1981200"/>
          <a:ext cx="775716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276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V1 Basic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$44.99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Single Channel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2.4” LCD Screen</a:t>
            </a:r>
          </a:p>
          <a:p>
            <a:r>
              <a:rPr lang="en-US" sz="1800" dirty="0"/>
              <a:t>170° Wide Angle</a:t>
            </a:r>
          </a:p>
          <a:p>
            <a:r>
              <a:rPr lang="en-US" sz="1800" dirty="0"/>
              <a:t>G-Sensor</a:t>
            </a:r>
          </a:p>
          <a:p>
            <a:r>
              <a:rPr lang="en-US" sz="1800" dirty="0"/>
              <a:t>Parking Monitor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Discreet Design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CF3120-8B1D-416A-B2D8-527E2C42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669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1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V1-4K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$79.99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Rexing Best Selling Product</a:t>
            </a:r>
          </a:p>
          <a:p>
            <a:r>
              <a:rPr lang="en-US" sz="1800" dirty="0"/>
              <a:t>Single Channel Dash Cam</a:t>
            </a:r>
          </a:p>
          <a:p>
            <a:r>
              <a:rPr lang="en-US" sz="1800" dirty="0"/>
              <a:t>Ultra HD 2160P Resolution</a:t>
            </a:r>
          </a:p>
          <a:p>
            <a:r>
              <a:rPr lang="en-US" sz="1800" dirty="0"/>
              <a:t>2.4” LCD Screen</a:t>
            </a:r>
          </a:p>
          <a:p>
            <a:r>
              <a:rPr lang="en-US" sz="1800" dirty="0"/>
              <a:t>G-Sensor &amp; Parking Monitor*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Supercapacitor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www.rexingusa.com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 close up of electronics&#10;&#10;Description automatically generated">
            <a:extLst>
              <a:ext uri="{FF2B5EF4-FFF2-40B4-BE49-F238E27FC236}">
                <a16:creationId xmlns:a16="http://schemas.microsoft.com/office/drawing/2014/main" id="{AF637FF1-72BA-480C-AE94-D917C8FE7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14600"/>
            <a:ext cx="27432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936C2F-C9A6-4088-AE15-5380407D31EB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863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V1P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$103.99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And Rear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2.4” LCD Screen</a:t>
            </a:r>
          </a:p>
          <a:p>
            <a:r>
              <a:rPr lang="en-US" sz="1800" dirty="0"/>
              <a:t>170° Wide Angle</a:t>
            </a:r>
          </a:p>
          <a:p>
            <a:r>
              <a:rPr lang="en-US" sz="1800" dirty="0"/>
              <a:t>G-Sensor &amp; Parking Monitor*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Supercapacitor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022AA6-F60A-4BF2-BBD3-CB591AE9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2437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957321-3ADA-4871-8EB4-E5635B5BDFF1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221337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M1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$103.99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And Rear Dash Cam</a:t>
            </a:r>
          </a:p>
          <a:p>
            <a:r>
              <a:rPr lang="en-US" sz="1800" dirty="0"/>
              <a:t>1296P (Front) + 720P (Rear)</a:t>
            </a:r>
          </a:p>
          <a:p>
            <a:r>
              <a:rPr lang="en-US" sz="1800" dirty="0"/>
              <a:t>10” IPS Touch Screen</a:t>
            </a:r>
          </a:p>
          <a:p>
            <a:r>
              <a:rPr lang="en-US" sz="1800" dirty="0"/>
              <a:t>Auto-Reverse Backup Camera</a:t>
            </a:r>
          </a:p>
          <a:p>
            <a:r>
              <a:rPr lang="en-US" sz="1800" dirty="0"/>
              <a:t>G-Sensor and Parking Monitor*</a:t>
            </a:r>
          </a:p>
          <a:p>
            <a:r>
              <a:rPr lang="en-US" sz="1800" dirty="0"/>
              <a:t>Stream Media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Waterproof Rear Camera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6F4677-D688-48E2-B6C8-A207F9F9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9C2A8-9595-48E2-BD7B-63D0703F6DBB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35090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$135.99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Cabin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2.4” LCD Screen</a:t>
            </a:r>
          </a:p>
          <a:p>
            <a:r>
              <a:rPr lang="en-US" sz="1800" dirty="0"/>
              <a:t>170° Wide Angle</a:t>
            </a:r>
          </a:p>
          <a:p>
            <a:r>
              <a:rPr lang="en-US" sz="1800" dirty="0"/>
              <a:t>G-Sensor and Parking Monitor*</a:t>
            </a:r>
          </a:p>
          <a:p>
            <a:r>
              <a:rPr lang="en-US" sz="1800" dirty="0"/>
              <a:t>Wi-Fi Connectivity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Infrared Night Vision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927678-621A-49E1-A3BC-61A6BAA3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322638" cy="33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D4E0E-A02F-471E-BD4D-4C78C47D1ADD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222499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Rexing V2 Pro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0EB0D-E8C9-4BB5-A4B7-8990477B2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solidFill>
                  <a:srgbClr val="C94C25"/>
                </a:solidFill>
              </a:rPr>
              <a:t>$143.99</a:t>
            </a:r>
            <a:endParaRPr lang="en-US" sz="2400" b="1" dirty="0">
              <a:solidFill>
                <a:srgbClr val="C94C25"/>
              </a:solidFill>
            </a:endParaRPr>
          </a:p>
          <a:p>
            <a:r>
              <a:rPr lang="en-US" sz="1800" dirty="0"/>
              <a:t>Front &amp; Cabin Dash Cam</a:t>
            </a:r>
          </a:p>
          <a:p>
            <a:r>
              <a:rPr lang="en-US" sz="1800" dirty="0"/>
              <a:t>Full HD 1080P Resolution</a:t>
            </a:r>
          </a:p>
          <a:p>
            <a:r>
              <a:rPr lang="en-US" sz="1800" dirty="0"/>
              <a:t>2.7” LCD Screen</a:t>
            </a:r>
          </a:p>
          <a:p>
            <a:r>
              <a:rPr lang="en-US" sz="1800" dirty="0"/>
              <a:t>Supercapacitor</a:t>
            </a:r>
          </a:p>
          <a:p>
            <a:r>
              <a:rPr lang="en-US" sz="1800" dirty="0"/>
              <a:t>G-Sensor &amp; Parking Monitor*</a:t>
            </a:r>
          </a:p>
          <a:p>
            <a:r>
              <a:rPr lang="en-US" sz="1800" dirty="0"/>
              <a:t>Wi-Fi Connect</a:t>
            </a:r>
          </a:p>
          <a:p>
            <a:r>
              <a:rPr lang="en-US" sz="1800" dirty="0"/>
              <a:t>Loop Recording</a:t>
            </a:r>
          </a:p>
          <a:p>
            <a:r>
              <a:rPr lang="en-US" sz="1800" dirty="0"/>
              <a:t>Infrared Night Vision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www.rexingusa.com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07451-6145-4A13-A81A-0633CEB4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290032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268C2-BB1C-413D-BA0E-1FF66F37E381}"/>
              </a:ext>
            </a:extLst>
          </p:cNvPr>
          <p:cNvSpPr txBox="1"/>
          <p:nvPr/>
        </p:nvSpPr>
        <p:spPr>
          <a:xfrm>
            <a:off x="1295400" y="6334276"/>
            <a:ext cx="338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*Parking monitor feature required Rexing Smart Hardwire Kit (sold separately) to be activated.</a:t>
            </a:r>
          </a:p>
        </p:txBody>
      </p:sp>
    </p:spTree>
    <p:extLst>
      <p:ext uri="{BB962C8B-B14F-4D97-AF65-F5344CB8AC3E}">
        <p14:creationId xmlns:p14="http://schemas.microsoft.com/office/powerpoint/2010/main" val="2904882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167107_Project status report_RVA_v3.potx" id="{4F81F982-6C51-4092-B8D8-4B9E627EB026}" vid="{408BF7D7-5259-4FB8-AB61-68B3FB5EA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B47EFB-BDBB-4CE5-A848-1507BE3B7989}">
  <ds:schemaRefs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0</TotalTime>
  <Words>1223</Words>
  <Application>Microsoft Office PowerPoint</Application>
  <PresentationFormat>On-screen Show (4:3)</PresentationFormat>
  <Paragraphs>418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Segoe UI</vt:lpstr>
      <vt:lpstr>Wingdings 2</vt:lpstr>
      <vt:lpstr>Verve</vt:lpstr>
      <vt:lpstr>Wholesale Price List</vt:lpstr>
      <vt:lpstr>Order Placement</vt:lpstr>
      <vt:lpstr>Wholesale Price List</vt:lpstr>
      <vt:lpstr>Rexing V1 Basic</vt:lpstr>
      <vt:lpstr>Rexing V1-4K</vt:lpstr>
      <vt:lpstr>Rexing V1P</vt:lpstr>
      <vt:lpstr>Rexing M1</vt:lpstr>
      <vt:lpstr>Rexing V2</vt:lpstr>
      <vt:lpstr>Rexing V2 Pro</vt:lpstr>
      <vt:lpstr>Rexing V1LG</vt:lpstr>
      <vt:lpstr>Rexing V360</vt:lpstr>
      <vt:lpstr>Rexing V1P 3rd Gen</vt:lpstr>
      <vt:lpstr>Rexing V1P Pro</vt:lpstr>
      <vt:lpstr>Rexing V3 Basic</vt:lpstr>
      <vt:lpstr>Rexing V3</vt:lpstr>
      <vt:lpstr>Rexing S1</vt:lpstr>
      <vt:lpstr>Rexing S800</vt:lpstr>
      <vt:lpstr>Feature Comparison</vt:lpstr>
      <vt:lpstr>Wholesale Price List</vt:lpstr>
      <vt:lpstr>Rexing H1</vt:lpstr>
      <vt:lpstr>Rexing H2</vt:lpstr>
      <vt:lpstr>Rexing B1</vt:lpstr>
      <vt:lpstr>Rexing P1</vt:lpstr>
      <vt:lpstr>Wholesale Price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2020-01-22T18:01:04Z</dcterms:created>
  <dcterms:modified xsi:type="dcterms:W3CDTF">2020-05-26T16:39:22Z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